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1.xml" ContentType="application/vnd.openxmlformats-officedocument.presentationml.tags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CC0000"/>
    <a:srgbClr val="003399"/>
    <a:srgbClr val="000099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434" autoAdjust="0"/>
  </p:normalViewPr>
  <p:slideViewPr>
    <p:cSldViewPr snapToGrid="0">
      <p:cViewPr varScale="1">
        <p:scale>
          <a:sx n="126" d="100"/>
          <a:sy n="126" d="100"/>
        </p:scale>
        <p:origin x="294" y="12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7" d="100"/>
          <a:sy n="57" d="100"/>
        </p:scale>
        <p:origin x="2832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7850D6-40FB-4F9A-AD4B-579400EABAA2}" type="datetimeFigureOut">
              <a:rPr lang="cs-CZ" smtClean="0"/>
              <a:t>25.02.2019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6FC95F-F5D1-48AF-A159-9569AB98DD8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78579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err="1" smtClean="0"/>
              <a:t>bdt</a:t>
            </a:r>
            <a:r>
              <a:rPr lang="de-DE" dirty="0" smtClean="0"/>
              <a:t> = </a:t>
            </a:r>
            <a:r>
              <a:rPr lang="de-DE" dirty="0" err="1" smtClean="0"/>
              <a:t>behind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door</a:t>
            </a:r>
            <a:endParaRPr lang="de-DE" dirty="0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9269ED5-7F48-4FD3-9999-A47DFD9AF83F}" type="slidenum">
              <a:rPr lang="de-DE" smtClean="0"/>
              <a:pPr>
                <a:defRPr/>
              </a:pPr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817378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6C22D-9B68-4741-816C-7384B89519E2}" type="datetimeFigureOut">
              <a:rPr lang="cs-CZ" smtClean="0"/>
              <a:t>25.02.2019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98836-18E0-4947-B28B-CEE90E16AB9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77613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6C22D-9B68-4741-816C-7384B89519E2}" type="datetimeFigureOut">
              <a:rPr lang="cs-CZ" smtClean="0"/>
              <a:t>25.02.2019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98836-18E0-4947-B28B-CEE90E16AB9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78243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6C22D-9B68-4741-816C-7384B89519E2}" type="datetimeFigureOut">
              <a:rPr lang="cs-CZ" smtClean="0"/>
              <a:t>25.02.2019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98836-18E0-4947-B28B-CEE90E16AB9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129316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Feature Zusammenfass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platzhalter 2"/>
          <p:cNvSpPr>
            <a:spLocks noGrp="1"/>
          </p:cNvSpPr>
          <p:nvPr>
            <p:ph type="body" sz="quarter" idx="10" hasCustomPrompt="1"/>
          </p:nvPr>
        </p:nvSpPr>
        <p:spPr>
          <a:xfrm>
            <a:off x="723899" y="260648"/>
            <a:ext cx="10744202" cy="356891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FontTx/>
              <a:buNone/>
              <a:defRPr sz="2800" baseline="0">
                <a:solidFill>
                  <a:schemeClr val="accent6"/>
                </a:solidFill>
                <a:latin typeface="+mj-lt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</a:lstStyle>
          <a:p>
            <a:pPr lvl="0"/>
            <a:r>
              <a:rPr lang="de-DE" dirty="0" smtClean="0"/>
              <a:t>Feature Zusammenfassung </a:t>
            </a:r>
            <a:endParaRPr lang="de-DE" dirty="0"/>
          </a:p>
        </p:txBody>
      </p:sp>
      <p:sp>
        <p:nvSpPr>
          <p:cNvPr id="7" name="Titel 1"/>
          <p:cNvSpPr>
            <a:spLocks noGrp="1"/>
          </p:cNvSpPr>
          <p:nvPr>
            <p:ph type="title" hasCustomPrompt="1"/>
          </p:nvPr>
        </p:nvSpPr>
        <p:spPr/>
        <p:txBody>
          <a:bodyPr>
            <a:noAutofit/>
          </a:bodyPr>
          <a:lstStyle>
            <a:lvl1pPr>
              <a:defRPr baseline="0"/>
            </a:lvl1pPr>
          </a:lstStyle>
          <a:p>
            <a:r>
              <a:rPr lang="de-DE" dirty="0" smtClean="0"/>
              <a:t>Titel durch Klicken hinzufügen</a:t>
            </a:r>
            <a:endParaRPr lang="de-DE" dirty="0"/>
          </a:p>
        </p:txBody>
      </p:sp>
      <p:sp>
        <p:nvSpPr>
          <p:cNvPr id="4" name="Rectangle 3" hidden="1"/>
          <p:cNvSpPr/>
          <p:nvPr userDrawn="1">
            <p:custDataLst>
              <p:tags r:id="rId1"/>
            </p:custDataLst>
          </p:nvPr>
        </p:nvSpPr>
        <p:spPr>
          <a:xfrm>
            <a:off x="9895470" y="6309320"/>
            <a:ext cx="1656184" cy="432048"/>
          </a:xfrm>
          <a:prstGeom prst="rect">
            <a:avLst/>
          </a:prstGeom>
          <a:solidFill>
            <a:srgbClr val="C2C0BC">
              <a:alpha val="3098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>
              <a:solidFill>
                <a:srgbClr val="3A3838"/>
              </a:solidFill>
            </a:endParaRPr>
          </a:p>
        </p:txBody>
      </p:sp>
      <p:sp>
        <p:nvSpPr>
          <p:cNvPr id="5" name="Bildplatzhalter 4"/>
          <p:cNvSpPr>
            <a:spLocks noGrp="1"/>
          </p:cNvSpPr>
          <p:nvPr>
            <p:ph type="pic" sz="quarter" idx="28"/>
          </p:nvPr>
        </p:nvSpPr>
        <p:spPr>
          <a:xfrm>
            <a:off x="723900" y="1804826"/>
            <a:ext cx="2347913" cy="2160587"/>
          </a:xfrm>
          <a:prstGeom prst="rect">
            <a:avLst/>
          </a:prstGeom>
          <a:ln w="6350"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none"/>
        </p:style>
        <p:txBody>
          <a:bodyPr/>
          <a:lstStyle/>
          <a:p>
            <a:endParaRPr lang="de-DE"/>
          </a:p>
        </p:txBody>
      </p:sp>
      <p:sp>
        <p:nvSpPr>
          <p:cNvPr id="34" name="Bildplatzhalter 4"/>
          <p:cNvSpPr>
            <a:spLocks noGrp="1"/>
          </p:cNvSpPr>
          <p:nvPr>
            <p:ph type="pic" sz="quarter" idx="30"/>
          </p:nvPr>
        </p:nvSpPr>
        <p:spPr>
          <a:xfrm>
            <a:off x="6240016" y="1804824"/>
            <a:ext cx="2347913" cy="2160587"/>
          </a:xfrm>
          <a:prstGeom prst="rect">
            <a:avLst/>
          </a:prstGeom>
          <a:ln w="6350"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none"/>
        </p:style>
        <p:txBody>
          <a:bodyPr/>
          <a:lstStyle/>
          <a:p>
            <a:endParaRPr lang="de-DE"/>
          </a:p>
        </p:txBody>
      </p:sp>
      <p:sp>
        <p:nvSpPr>
          <p:cNvPr id="35" name="Bildplatzhalter 4"/>
          <p:cNvSpPr>
            <a:spLocks noGrp="1"/>
          </p:cNvSpPr>
          <p:nvPr>
            <p:ph type="pic" sz="quarter" idx="31"/>
          </p:nvPr>
        </p:nvSpPr>
        <p:spPr>
          <a:xfrm>
            <a:off x="9002159" y="1772816"/>
            <a:ext cx="2347913" cy="2160587"/>
          </a:xfrm>
          <a:prstGeom prst="rect">
            <a:avLst/>
          </a:prstGeom>
          <a:ln w="6350"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none"/>
        </p:style>
        <p:txBody>
          <a:bodyPr/>
          <a:lstStyle/>
          <a:p>
            <a:endParaRPr lang="de-DE"/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32" hasCustomPrompt="1"/>
          </p:nvPr>
        </p:nvSpPr>
        <p:spPr>
          <a:xfrm>
            <a:off x="723900" y="4365748"/>
            <a:ext cx="2347914" cy="86345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none"/>
        </p:style>
        <p:txBody>
          <a:bodyPr anchor="ctr"/>
          <a:lstStyle>
            <a:lvl1pPr marL="0" indent="0" algn="ctr">
              <a:buNone/>
              <a:defRPr baseline="0"/>
            </a:lvl1pPr>
            <a:lvl2pPr marL="273600" indent="0">
              <a:buNone/>
              <a:defRPr/>
            </a:lvl2pPr>
            <a:lvl3pPr marL="543600" indent="0">
              <a:buNone/>
              <a:defRPr/>
            </a:lvl3pPr>
            <a:lvl4pPr marL="824400" indent="0">
              <a:buNone/>
              <a:defRPr/>
            </a:lvl4pPr>
            <a:lvl5pPr marL="1090800" indent="0">
              <a:buNone/>
              <a:defRPr/>
            </a:lvl5pPr>
          </a:lstStyle>
          <a:p>
            <a:pPr lvl="0"/>
            <a:r>
              <a:rPr lang="de-DE" dirty="0" smtClean="0"/>
              <a:t>Text unter Bild</a:t>
            </a:r>
            <a:endParaRPr lang="de-DE" dirty="0"/>
          </a:p>
        </p:txBody>
      </p:sp>
      <p:sp>
        <p:nvSpPr>
          <p:cNvPr id="36" name="Textplatzhalter 9"/>
          <p:cNvSpPr>
            <a:spLocks noGrp="1"/>
          </p:cNvSpPr>
          <p:nvPr>
            <p:ph type="body" sz="quarter" idx="33" hasCustomPrompt="1"/>
          </p:nvPr>
        </p:nvSpPr>
        <p:spPr>
          <a:xfrm>
            <a:off x="3484175" y="4365748"/>
            <a:ext cx="2347914" cy="86345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none"/>
        </p:style>
        <p:txBody>
          <a:bodyPr anchor="ctr"/>
          <a:lstStyle>
            <a:lvl1pPr marL="0" indent="0" algn="ctr">
              <a:buNone/>
              <a:defRPr baseline="0"/>
            </a:lvl1pPr>
            <a:lvl2pPr marL="273600" indent="0">
              <a:buNone/>
              <a:defRPr/>
            </a:lvl2pPr>
            <a:lvl3pPr marL="543600" indent="0">
              <a:buNone/>
              <a:defRPr/>
            </a:lvl3pPr>
            <a:lvl4pPr marL="824400" indent="0">
              <a:buNone/>
              <a:defRPr/>
            </a:lvl4pPr>
            <a:lvl5pPr marL="1090800" indent="0">
              <a:buNone/>
              <a:defRPr/>
            </a:lvl5pPr>
          </a:lstStyle>
          <a:p>
            <a:pPr lvl="0"/>
            <a:r>
              <a:rPr lang="de-DE" dirty="0" smtClean="0"/>
              <a:t>Text unter Bild	</a:t>
            </a:r>
            <a:endParaRPr lang="de-DE" dirty="0"/>
          </a:p>
        </p:txBody>
      </p:sp>
      <p:sp>
        <p:nvSpPr>
          <p:cNvPr id="37" name="Textplatzhalter 9"/>
          <p:cNvSpPr>
            <a:spLocks noGrp="1"/>
          </p:cNvSpPr>
          <p:nvPr>
            <p:ph type="body" sz="quarter" idx="34" hasCustomPrompt="1"/>
          </p:nvPr>
        </p:nvSpPr>
        <p:spPr>
          <a:xfrm>
            <a:off x="6240016" y="4365748"/>
            <a:ext cx="2347914" cy="86345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none"/>
        </p:style>
        <p:txBody>
          <a:bodyPr anchor="ctr"/>
          <a:lstStyle>
            <a:lvl1pPr marL="0" indent="0" algn="ctr">
              <a:buNone/>
              <a:defRPr baseline="0"/>
            </a:lvl1pPr>
            <a:lvl2pPr marL="273600" indent="0">
              <a:buNone/>
              <a:defRPr/>
            </a:lvl2pPr>
            <a:lvl3pPr marL="543600" indent="0">
              <a:buNone/>
              <a:defRPr/>
            </a:lvl3pPr>
            <a:lvl4pPr marL="824400" indent="0">
              <a:buNone/>
              <a:defRPr/>
            </a:lvl4pPr>
            <a:lvl5pPr marL="1090800" indent="0">
              <a:buNone/>
              <a:defRPr/>
            </a:lvl5pPr>
          </a:lstStyle>
          <a:p>
            <a:pPr lvl="0"/>
            <a:r>
              <a:rPr lang="de-DE" dirty="0" smtClean="0"/>
              <a:t>Text unter Bild</a:t>
            </a:r>
            <a:endParaRPr lang="de-DE" dirty="0"/>
          </a:p>
        </p:txBody>
      </p:sp>
      <p:sp>
        <p:nvSpPr>
          <p:cNvPr id="38" name="Textplatzhalter 9"/>
          <p:cNvSpPr>
            <a:spLocks noGrp="1"/>
          </p:cNvSpPr>
          <p:nvPr>
            <p:ph type="body" sz="quarter" idx="35" hasCustomPrompt="1"/>
          </p:nvPr>
        </p:nvSpPr>
        <p:spPr>
          <a:xfrm>
            <a:off x="9002159" y="4365748"/>
            <a:ext cx="2347914" cy="86345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none"/>
        </p:style>
        <p:txBody>
          <a:bodyPr anchor="ctr"/>
          <a:lstStyle>
            <a:lvl1pPr marL="0" indent="0" algn="ctr">
              <a:buNone/>
              <a:defRPr baseline="0"/>
            </a:lvl1pPr>
            <a:lvl2pPr marL="273600" indent="0">
              <a:buNone/>
              <a:defRPr/>
            </a:lvl2pPr>
            <a:lvl3pPr marL="543600" indent="0">
              <a:buNone/>
              <a:defRPr/>
            </a:lvl3pPr>
            <a:lvl4pPr marL="824400" indent="0">
              <a:buNone/>
              <a:defRPr/>
            </a:lvl4pPr>
            <a:lvl5pPr marL="1090800" indent="0">
              <a:buNone/>
              <a:defRPr/>
            </a:lvl5pPr>
          </a:lstStyle>
          <a:p>
            <a:pPr lvl="0"/>
            <a:r>
              <a:rPr lang="de-DE" dirty="0" smtClean="0"/>
              <a:t>Text unter Bild</a:t>
            </a:r>
            <a:endParaRPr lang="de-DE" dirty="0"/>
          </a:p>
        </p:txBody>
      </p:sp>
      <p:sp>
        <p:nvSpPr>
          <p:cNvPr id="14" name="Bildplatzhalter 4"/>
          <p:cNvSpPr>
            <a:spLocks noGrp="1"/>
          </p:cNvSpPr>
          <p:nvPr>
            <p:ph type="pic" sz="quarter" idx="36"/>
          </p:nvPr>
        </p:nvSpPr>
        <p:spPr>
          <a:xfrm>
            <a:off x="3484175" y="1804824"/>
            <a:ext cx="2347913" cy="2160587"/>
          </a:xfrm>
          <a:prstGeom prst="rect">
            <a:avLst/>
          </a:prstGeom>
          <a:ln w="6350"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none"/>
        </p:style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7788660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6C22D-9B68-4741-816C-7384B89519E2}" type="datetimeFigureOut">
              <a:rPr lang="cs-CZ" smtClean="0"/>
              <a:t>25.02.2019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98836-18E0-4947-B28B-CEE90E16AB9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48842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6C22D-9B68-4741-816C-7384B89519E2}" type="datetimeFigureOut">
              <a:rPr lang="cs-CZ" smtClean="0"/>
              <a:t>25.02.2019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98836-18E0-4947-B28B-CEE90E16AB9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10576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6C22D-9B68-4741-816C-7384B89519E2}" type="datetimeFigureOut">
              <a:rPr lang="cs-CZ" smtClean="0"/>
              <a:t>25.02.2019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98836-18E0-4947-B28B-CEE90E16AB9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08841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6C22D-9B68-4741-816C-7384B89519E2}" type="datetimeFigureOut">
              <a:rPr lang="cs-CZ" smtClean="0"/>
              <a:t>25.02.2019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98836-18E0-4947-B28B-CEE90E16AB9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447784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6C22D-9B68-4741-816C-7384B89519E2}" type="datetimeFigureOut">
              <a:rPr lang="cs-CZ" smtClean="0"/>
              <a:t>25.02.2019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98836-18E0-4947-B28B-CEE90E16AB9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5191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6C22D-9B68-4741-816C-7384B89519E2}" type="datetimeFigureOut">
              <a:rPr lang="cs-CZ" smtClean="0"/>
              <a:t>25.02.2019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98836-18E0-4947-B28B-CEE90E16AB9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97437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6C22D-9B68-4741-816C-7384B89519E2}" type="datetimeFigureOut">
              <a:rPr lang="cs-CZ" smtClean="0"/>
              <a:t>25.02.2019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98836-18E0-4947-B28B-CEE90E16AB9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617932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6C22D-9B68-4741-816C-7384B89519E2}" type="datetimeFigureOut">
              <a:rPr lang="cs-CZ" smtClean="0"/>
              <a:t>25.02.2019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98836-18E0-4947-B28B-CEE90E16AB9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16847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A6C22D-9B68-4741-816C-7384B89519E2}" type="datetimeFigureOut">
              <a:rPr lang="cs-CZ" smtClean="0"/>
              <a:t>25.02.2019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198836-18E0-4947-B28B-CEE90E16AB9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535245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play.google.com/store/apps/details?id=de.liebherr.biofresh&amp;hl=cs" TargetMode="External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jpg"/><Relationship Id="rId11" Type="http://schemas.openxmlformats.org/officeDocument/2006/relationships/image" Target="../media/image8.png"/><Relationship Id="rId5" Type="http://schemas.openxmlformats.org/officeDocument/2006/relationships/image" Target="../media/image3.jpeg"/><Relationship Id="rId10" Type="http://schemas.openxmlformats.org/officeDocument/2006/relationships/image" Target="../media/image7.jpeg"/><Relationship Id="rId4" Type="http://schemas.openxmlformats.org/officeDocument/2006/relationships/image" Target="../media/image2.png"/><Relationship Id="rId9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599264" y="419360"/>
            <a:ext cx="6481862" cy="761681"/>
          </a:xfrm>
        </p:spPr>
        <p:txBody>
          <a:bodyPr/>
          <a:lstStyle/>
          <a:p>
            <a:pPr algn="ctr"/>
            <a:r>
              <a:rPr lang="cs-CZ" sz="2400" u="sng" dirty="0" smtClean="0">
                <a:latin typeface="Bookman Old Style" panose="02050604050505020204" pitchFamily="18" charset="0"/>
              </a:rPr>
              <a:t>TECHNOLOGIE</a:t>
            </a:r>
            <a:r>
              <a:rPr lang="cs-CZ" sz="2400" dirty="0" smtClean="0">
                <a:latin typeface="Bookman Old Style" panose="02050604050505020204" pitchFamily="18" charset="0"/>
              </a:rPr>
              <a:t> </a:t>
            </a:r>
            <a:r>
              <a:rPr lang="cs-CZ" sz="1400" dirty="0" smtClean="0">
                <a:latin typeface="Bookman Old Style" panose="02050604050505020204" pitchFamily="18" charset="0"/>
              </a:rPr>
              <a:t>PRO </a:t>
            </a:r>
            <a:r>
              <a:rPr lang="cs-CZ" sz="1400" dirty="0" smtClean="0">
                <a:latin typeface="Bookman Old Style" panose="02050604050505020204" pitchFamily="18" charset="0"/>
              </a:rPr>
              <a:t>USKLADNĚNÍ ČERSTVÝCH </a:t>
            </a:r>
            <a:r>
              <a:rPr lang="cs-CZ" sz="1400" dirty="0" smtClean="0">
                <a:latin typeface="Bookman Old Style" panose="02050604050505020204" pitchFamily="18" charset="0"/>
              </a:rPr>
              <a:t>POTRAVIN</a:t>
            </a:r>
            <a:endParaRPr lang="de-DE" sz="1400" dirty="0"/>
          </a:p>
        </p:txBody>
      </p:sp>
      <p:pic>
        <p:nvPicPr>
          <p:cNvPr id="14" name="Bildplatzhalter 13"/>
          <p:cNvPicPr>
            <a:picLocks noGrp="1" noChangeAspect="1"/>
          </p:cNvPicPr>
          <p:nvPr>
            <p:ph type="pic" sz="quarter" idx="31"/>
          </p:nvPr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599264" y="4642698"/>
            <a:ext cx="1888476" cy="1737807"/>
          </a:xfrm>
          <a:prstGeom prst="rect">
            <a:avLst/>
          </a:prstGeom>
        </p:spPr>
      </p:pic>
      <p:pic>
        <p:nvPicPr>
          <p:cNvPr id="17" name="Picture 2"/>
          <p:cNvPicPr>
            <a:picLocks noGrp="1" noChangeAspect="1" noChangeArrowheads="1"/>
          </p:cNvPicPr>
          <p:nvPr>
            <p:ph type="pic" sz="quarter" idx="30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281" r="9281"/>
          <a:stretch>
            <a:fillRect/>
          </a:stretch>
        </p:blipFill>
        <p:spPr bwMode="auto">
          <a:xfrm>
            <a:off x="581092" y="2203175"/>
            <a:ext cx="1888477" cy="173780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Obrázek 1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69828" y="6161801"/>
            <a:ext cx="2533595" cy="338466"/>
          </a:xfrm>
          <a:prstGeom prst="rect">
            <a:avLst/>
          </a:prstGeom>
        </p:spPr>
      </p:pic>
      <p:pic>
        <p:nvPicPr>
          <p:cNvPr id="23" name="Obrázek 2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9890" y="4701935"/>
            <a:ext cx="848826" cy="848826"/>
          </a:xfrm>
          <a:prstGeom prst="rect">
            <a:avLst/>
          </a:prstGeom>
          <a:effectLst>
            <a:outerShdw blurRad="190500" dist="228600" dir="2700000" algn="ctr" rotWithShape="0">
              <a:srgbClr val="000000">
                <a:alpha val="30000"/>
              </a:srgbClr>
            </a:outerShdw>
          </a:effectLst>
        </p:spPr>
      </p:pic>
      <p:pic>
        <p:nvPicPr>
          <p:cNvPr id="25" name="Zástupný symbol pro obrázek 24"/>
          <p:cNvPicPr>
            <a:picLocks noGrp="1" noChangeAspect="1"/>
          </p:cNvPicPr>
          <p:nvPr>
            <p:ph type="pic" sz="quarter" idx="28"/>
          </p:nvPr>
        </p:nvPicPr>
        <p:blipFill>
          <a:blip r:embed="rId7">
            <a:lum bright="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989" b="3989"/>
          <a:stretch>
            <a:fillRect/>
          </a:stretch>
        </p:blipFill>
        <p:spPr>
          <a:xfrm>
            <a:off x="2759890" y="2200058"/>
            <a:ext cx="848826" cy="781104"/>
          </a:xfrm>
        </p:spPr>
      </p:pic>
      <p:sp>
        <p:nvSpPr>
          <p:cNvPr id="27" name="Obdélník 26"/>
          <p:cNvSpPr/>
          <p:nvPr/>
        </p:nvSpPr>
        <p:spPr>
          <a:xfrm>
            <a:off x="3899035" y="3391534"/>
            <a:ext cx="809026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200" dirty="0" smtClean="0">
                <a:latin typeface="Bookman Old Style" panose="02050604050505020204" pitchFamily="18" charset="0"/>
              </a:rPr>
              <a:t>Hydro-</a:t>
            </a:r>
            <a:r>
              <a:rPr lang="cs-CZ" sz="1200" dirty="0" err="1" smtClean="0">
                <a:latin typeface="Bookman Old Style" panose="02050604050505020204" pitchFamily="18" charset="0"/>
              </a:rPr>
              <a:t>Safe</a:t>
            </a:r>
            <a:r>
              <a:rPr lang="cs-CZ" sz="1200" dirty="0" smtClean="0">
                <a:latin typeface="Bookman Old Style" panose="02050604050505020204" pitchFamily="18" charset="0"/>
              </a:rPr>
              <a:t> </a:t>
            </a:r>
            <a:r>
              <a:rPr lang="cs-CZ" sz="1200" dirty="0">
                <a:latin typeface="Bookman Old Style" panose="02050604050505020204" pitchFamily="18" charset="0"/>
              </a:rPr>
              <a:t>box – vzdušná a elektronicky regulovaná vlhkost dosahuje až 90</a:t>
            </a:r>
            <a:r>
              <a:rPr lang="cs-CZ" sz="1200" dirty="0" smtClean="0">
                <a:latin typeface="Bookman Old Style" panose="02050604050505020204" pitchFamily="18" charset="0"/>
              </a:rPr>
              <a:t>%. Přesně </a:t>
            </a:r>
            <a:r>
              <a:rPr lang="cs-CZ" sz="1200" dirty="0">
                <a:latin typeface="Bookman Old Style" panose="02050604050505020204" pitchFamily="18" charset="0"/>
              </a:rPr>
              <a:t>udržovaná teplota těsně nad bodem mrazu je ideální pro dlouhodobé uložení ovoce a zeleniny</a:t>
            </a:r>
            <a:r>
              <a:rPr lang="cs-CZ" sz="1200" dirty="0" smtClean="0">
                <a:latin typeface="Bookman Old Style" panose="02050604050505020204" pitchFamily="18" charset="0"/>
              </a:rPr>
              <a:t>. </a:t>
            </a:r>
            <a:endParaRPr lang="cs-CZ" sz="1200" dirty="0">
              <a:latin typeface="Bookman Old Style" panose="02050604050505020204" pitchFamily="18" charset="0"/>
            </a:endParaRPr>
          </a:p>
        </p:txBody>
      </p:sp>
      <p:sp>
        <p:nvSpPr>
          <p:cNvPr id="28" name="Obdélník 27"/>
          <p:cNvSpPr/>
          <p:nvPr/>
        </p:nvSpPr>
        <p:spPr>
          <a:xfrm>
            <a:off x="3899036" y="2877064"/>
            <a:ext cx="809026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200" kern="500" dirty="0">
                <a:latin typeface="Bookman Old Style" panose="02050604050505020204" pitchFamily="18" charset="0"/>
              </a:rPr>
              <a:t>Technologie </a:t>
            </a:r>
            <a:r>
              <a:rPr lang="cs-CZ" sz="1200" kern="500" dirty="0" err="1">
                <a:latin typeface="Bookman Old Style" panose="02050604050505020204" pitchFamily="18" charset="0"/>
              </a:rPr>
              <a:t>BioFresh</a:t>
            </a:r>
            <a:r>
              <a:rPr lang="cs-CZ" sz="1200" kern="500" dirty="0">
                <a:latin typeface="Bookman Old Style" panose="02050604050505020204" pitchFamily="18" charset="0"/>
              </a:rPr>
              <a:t> udržuje potraviny čerstvé mnohem déle a to díky unikátní </a:t>
            </a:r>
            <a:r>
              <a:rPr lang="cs-CZ" sz="1200" kern="500" dirty="0" smtClean="0">
                <a:latin typeface="Bookman Old Style" panose="02050604050505020204" pitchFamily="18" charset="0"/>
              </a:rPr>
              <a:t>technologii LIEBHERR, </a:t>
            </a:r>
            <a:r>
              <a:rPr lang="cs-CZ" sz="1200" kern="500" dirty="0">
                <a:latin typeface="Bookman Old Style" panose="02050604050505020204" pitchFamily="18" charset="0"/>
              </a:rPr>
              <a:t>která neustále zjišťuje a </a:t>
            </a:r>
            <a:r>
              <a:rPr lang="cs-CZ" sz="1200" kern="500" dirty="0" smtClean="0">
                <a:latin typeface="Bookman Old Style" panose="02050604050505020204" pitchFamily="18" charset="0"/>
              </a:rPr>
              <a:t>reguluje </a:t>
            </a:r>
            <a:r>
              <a:rPr lang="cs-CZ" sz="1200" kern="500" dirty="0">
                <a:latin typeface="Bookman Old Style" panose="02050604050505020204" pitchFamily="18" charset="0"/>
              </a:rPr>
              <a:t>úroveň vlhkosti v úložných </a:t>
            </a:r>
            <a:r>
              <a:rPr lang="cs-CZ" sz="1200" kern="500" dirty="0" smtClean="0">
                <a:latin typeface="Bookman Old Style" panose="02050604050505020204" pitchFamily="18" charset="0"/>
              </a:rPr>
              <a:t>boxech.</a:t>
            </a:r>
          </a:p>
          <a:p>
            <a:endParaRPr lang="de-DE" kern="500" dirty="0">
              <a:latin typeface="Bookman Old Style" panose="02050604050505020204" pitchFamily="18" charset="0"/>
            </a:endParaRPr>
          </a:p>
        </p:txBody>
      </p:sp>
      <p:sp>
        <p:nvSpPr>
          <p:cNvPr id="30" name="Zástupný symbol pro text 28"/>
          <p:cNvSpPr>
            <a:spLocks noGrp="1"/>
          </p:cNvSpPr>
          <p:nvPr>
            <p:ph type="body" sz="quarter" idx="34"/>
          </p:nvPr>
        </p:nvSpPr>
        <p:spPr>
          <a:xfrm>
            <a:off x="3824152" y="2260163"/>
            <a:ext cx="1846444" cy="660894"/>
          </a:xfrm>
        </p:spPr>
        <p:txBody>
          <a:bodyPr>
            <a:noAutofit/>
          </a:bodyPr>
          <a:lstStyle/>
          <a:p>
            <a:r>
              <a:rPr lang="cs-CZ" dirty="0" err="1" smtClean="0">
                <a:latin typeface="Bookman Old Style" panose="02050604050505020204" pitchFamily="18" charset="0"/>
              </a:rPr>
              <a:t>BioFresh</a:t>
            </a:r>
            <a:endParaRPr lang="cs-CZ" dirty="0">
              <a:latin typeface="Bookman Old Style" panose="02050604050505020204" pitchFamily="18" charset="0"/>
            </a:endParaRPr>
          </a:p>
        </p:txBody>
      </p:sp>
      <p:sp>
        <p:nvSpPr>
          <p:cNvPr id="31" name="Obdélník 30"/>
          <p:cNvSpPr/>
          <p:nvPr/>
        </p:nvSpPr>
        <p:spPr>
          <a:xfrm>
            <a:off x="3899037" y="3790332"/>
            <a:ext cx="8090264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200" dirty="0" smtClean="0">
                <a:latin typeface="Bookman Old Style" panose="02050604050505020204" pitchFamily="18" charset="0"/>
              </a:rPr>
              <a:t>Dry-</a:t>
            </a:r>
            <a:r>
              <a:rPr lang="cs-CZ" sz="1200" dirty="0" err="1" smtClean="0">
                <a:latin typeface="Bookman Old Style" panose="02050604050505020204" pitchFamily="18" charset="0"/>
              </a:rPr>
              <a:t>Safe</a:t>
            </a:r>
            <a:r>
              <a:rPr lang="cs-CZ" sz="1200" dirty="0" smtClean="0">
                <a:latin typeface="Bookman Old Style" panose="02050604050505020204" pitchFamily="18" charset="0"/>
              </a:rPr>
              <a:t> </a:t>
            </a:r>
            <a:r>
              <a:rPr lang="cs-CZ" sz="1200" dirty="0">
                <a:latin typeface="Bookman Old Style" panose="02050604050505020204" pitchFamily="18" charset="0"/>
              </a:rPr>
              <a:t>box – </a:t>
            </a:r>
            <a:r>
              <a:rPr lang="cs-CZ" sz="1200" dirty="0" smtClean="0">
                <a:latin typeface="Bookman Old Style" panose="02050604050505020204" pitchFamily="18" charset="0"/>
              </a:rPr>
              <a:t>velmi nízká a regulovaná vzdušná vlhkost a </a:t>
            </a:r>
            <a:r>
              <a:rPr lang="cs-CZ" sz="1200" dirty="0">
                <a:latin typeface="Bookman Old Style" panose="02050604050505020204" pitchFamily="18" charset="0"/>
              </a:rPr>
              <a:t>přesně udržovaná teplota těsně nad bodem mrazu je ideální pro </a:t>
            </a:r>
            <a:r>
              <a:rPr lang="cs-CZ" sz="1200" dirty="0" smtClean="0">
                <a:latin typeface="Bookman Old Style" panose="02050604050505020204" pitchFamily="18" charset="0"/>
              </a:rPr>
              <a:t>uchování nutričních hodnot v mase a masných produktech. Toto prostředí je také ideální pro mléčné produkty</a:t>
            </a:r>
            <a:r>
              <a:rPr lang="cs-CZ" sz="1200" dirty="0">
                <a:latin typeface="Bookman Old Style" panose="02050604050505020204" pitchFamily="18" charset="0"/>
              </a:rPr>
              <a:t>. </a:t>
            </a:r>
          </a:p>
          <a:p>
            <a:endParaRPr lang="cs-CZ" sz="800" dirty="0" smtClean="0">
              <a:latin typeface="Bookman Old Style" panose="02050604050505020204" pitchFamily="18" charset="0"/>
            </a:endParaRPr>
          </a:p>
          <a:p>
            <a:r>
              <a:rPr lang="cs-CZ" sz="1000" dirty="0">
                <a:latin typeface="Bookman Old Style" panose="02050604050505020204" pitchFamily="18" charset="0"/>
              </a:rPr>
              <a:t>APLIKACE </a:t>
            </a:r>
            <a:r>
              <a:rPr lang="cs-CZ" sz="1000" dirty="0" smtClean="0">
                <a:latin typeface="Bookman Old Style" panose="02050604050505020204" pitchFamily="18" charset="0"/>
              </a:rPr>
              <a:t>BIOFRESH KE STAŽENÍ  </a:t>
            </a:r>
            <a:r>
              <a:rPr lang="cs-CZ" sz="900" dirty="0" smtClean="0">
                <a:latin typeface="Bookman Old Style" panose="02050604050505020204" pitchFamily="18" charset="0"/>
                <a:hlinkClick r:id="rId8"/>
              </a:rPr>
              <a:t>https</a:t>
            </a:r>
            <a:r>
              <a:rPr lang="cs-CZ" sz="900" dirty="0">
                <a:latin typeface="Bookman Old Style" panose="02050604050505020204" pitchFamily="18" charset="0"/>
                <a:hlinkClick r:id="rId8"/>
              </a:rPr>
              <a:t>://</a:t>
            </a:r>
            <a:r>
              <a:rPr lang="cs-CZ" sz="900" dirty="0" smtClean="0">
                <a:latin typeface="Bookman Old Style" panose="02050604050505020204" pitchFamily="18" charset="0"/>
                <a:hlinkClick r:id="rId8"/>
              </a:rPr>
              <a:t>play.google.com/store/apps/details?id=de.liebherr.biofresh&amp;hl=cs</a:t>
            </a:r>
            <a:endParaRPr lang="cs-CZ" sz="900" dirty="0" smtClean="0">
              <a:latin typeface="Bookman Old Style" panose="02050604050505020204" pitchFamily="18" charset="0"/>
            </a:endParaRPr>
          </a:p>
          <a:p>
            <a:endParaRPr lang="cs-CZ" sz="1200" dirty="0">
              <a:solidFill>
                <a:srgbClr val="00206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32" name="Zástupný symbol pro text 28"/>
          <p:cNvSpPr>
            <a:spLocks noGrp="1"/>
          </p:cNvSpPr>
          <p:nvPr>
            <p:ph type="body" sz="quarter" idx="34"/>
          </p:nvPr>
        </p:nvSpPr>
        <p:spPr>
          <a:xfrm>
            <a:off x="3824152" y="4795522"/>
            <a:ext cx="1644031" cy="661653"/>
          </a:xfrm>
        </p:spPr>
        <p:txBody>
          <a:bodyPr>
            <a:normAutofit/>
          </a:bodyPr>
          <a:lstStyle/>
          <a:p>
            <a:r>
              <a:rPr lang="cs-CZ" dirty="0" err="1" smtClean="0">
                <a:latin typeface="Bookman Old Style" panose="02050604050505020204" pitchFamily="18" charset="0"/>
              </a:rPr>
              <a:t>BioCool</a:t>
            </a:r>
            <a:endParaRPr lang="cs-CZ" dirty="0">
              <a:latin typeface="Bookman Old Style" panose="02050604050505020204" pitchFamily="18" charset="0"/>
            </a:endParaRPr>
          </a:p>
        </p:txBody>
      </p:sp>
      <p:sp>
        <p:nvSpPr>
          <p:cNvPr id="34" name="Obdélník 33"/>
          <p:cNvSpPr/>
          <p:nvPr/>
        </p:nvSpPr>
        <p:spPr>
          <a:xfrm>
            <a:off x="3899037" y="5457175"/>
            <a:ext cx="809026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200" kern="500" dirty="0" err="1" smtClean="0">
                <a:latin typeface="Bookman Old Style" panose="02050604050505020204" pitchFamily="18" charset="0"/>
              </a:rPr>
              <a:t>BioCool</a:t>
            </a:r>
            <a:r>
              <a:rPr lang="cs-CZ" sz="1200" kern="500" dirty="0">
                <a:latin typeface="Bookman Old Style" panose="02050604050505020204" pitchFamily="18" charset="0"/>
              </a:rPr>
              <a:t> </a:t>
            </a:r>
            <a:r>
              <a:rPr lang="cs-CZ" sz="1200" kern="500" dirty="0" smtClean="0">
                <a:latin typeface="Bookman Old Style" panose="02050604050505020204" pitchFamily="18" charset="0"/>
              </a:rPr>
              <a:t>box je úložný prostor v chladničce, kde je umožněna regulace pasivně získané vlhkosti vzduchu proto, aby se prodloužila čerstvost v boxu uložené zeleniny a ovoce. Vlhkost vzduchu uvnitř </a:t>
            </a:r>
            <a:r>
              <a:rPr lang="cs-CZ" sz="1200" kern="500" dirty="0" err="1" smtClean="0">
                <a:latin typeface="Bookman Old Style" panose="02050604050505020204" pitchFamily="18" charset="0"/>
              </a:rPr>
              <a:t>BioCool</a:t>
            </a:r>
            <a:r>
              <a:rPr lang="cs-CZ" sz="1200" kern="500" dirty="0">
                <a:latin typeface="Bookman Old Style" panose="02050604050505020204" pitchFamily="18" charset="0"/>
              </a:rPr>
              <a:t> </a:t>
            </a:r>
            <a:r>
              <a:rPr lang="cs-CZ" sz="1200" kern="500" dirty="0" smtClean="0">
                <a:latin typeface="Bookman Old Style" panose="02050604050505020204" pitchFamily="18" charset="0"/>
              </a:rPr>
              <a:t>boxu se reguluje posuvným regulátorem.</a:t>
            </a:r>
            <a:endParaRPr lang="cs-CZ" sz="1200" kern="500" dirty="0">
              <a:latin typeface="Bookman Old Style" panose="02050604050505020204" pitchFamily="18" charset="0"/>
            </a:endParaRPr>
          </a:p>
          <a:p>
            <a:endParaRPr lang="de-DE" kern="500" dirty="0">
              <a:latin typeface="Bookman Old Style" panose="02050604050505020204" pitchFamily="18" charset="0"/>
            </a:endParaRPr>
          </a:p>
        </p:txBody>
      </p:sp>
      <p:pic>
        <p:nvPicPr>
          <p:cNvPr id="35" name="Obrázek 34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23237" y="417733"/>
            <a:ext cx="1280186" cy="181084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" name="Obrázek 1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1447" y="417734"/>
            <a:ext cx="2561469" cy="181084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8" name="Obdélník 17"/>
          <p:cNvSpPr/>
          <p:nvPr/>
        </p:nvSpPr>
        <p:spPr>
          <a:xfrm>
            <a:off x="2250670" y="1251817"/>
            <a:ext cx="4457701" cy="630942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r>
              <a:rPr lang="cs-CZ" sz="1050" kern="500" dirty="0" smtClean="0">
                <a:latin typeface="Bookman Old Style" panose="02050604050505020204" pitchFamily="18" charset="0"/>
              </a:rPr>
              <a:t>Modely s technologií </a:t>
            </a:r>
            <a:r>
              <a:rPr lang="cs-CZ" sz="1050" kern="500" dirty="0" err="1" smtClean="0">
                <a:latin typeface="Bookman Old Style" panose="02050604050505020204" pitchFamily="18" charset="0"/>
              </a:rPr>
              <a:t>BioFresh</a:t>
            </a:r>
            <a:r>
              <a:rPr lang="cs-CZ" sz="1050" kern="500" dirty="0" smtClean="0">
                <a:latin typeface="Bookman Old Style" panose="02050604050505020204" pitchFamily="18" charset="0"/>
              </a:rPr>
              <a:t> a </a:t>
            </a:r>
            <a:r>
              <a:rPr lang="cs-CZ" sz="1050" kern="500" dirty="0" err="1" smtClean="0">
                <a:latin typeface="Bookman Old Style" panose="02050604050505020204" pitchFamily="18" charset="0"/>
              </a:rPr>
              <a:t>BioCool</a:t>
            </a:r>
            <a:r>
              <a:rPr lang="cs-CZ" sz="1050" kern="500" dirty="0" smtClean="0">
                <a:latin typeface="Bookman Old Style" panose="02050604050505020204" pitchFamily="18" charset="0"/>
              </a:rPr>
              <a:t> jsou obsaženy v aktuálních nabídkách „</a:t>
            </a:r>
            <a:r>
              <a:rPr lang="cs-CZ" sz="1050" kern="500" dirty="0" err="1" smtClean="0">
                <a:latin typeface="Bookman Old Style" panose="02050604050505020204" pitchFamily="18" charset="0"/>
              </a:rPr>
              <a:t>Exclusive</a:t>
            </a:r>
            <a:r>
              <a:rPr lang="cs-CZ" sz="1050" kern="500" dirty="0" smtClean="0">
                <a:latin typeface="Bookman Old Style" panose="02050604050505020204" pitchFamily="18" charset="0"/>
              </a:rPr>
              <a:t>“ a „Vestavné spotřebiče“.</a:t>
            </a:r>
            <a:endParaRPr lang="cs-CZ" sz="1050" kern="500" dirty="0">
              <a:latin typeface="Bookman Old Style" panose="02050604050505020204" pitchFamily="18" charset="0"/>
            </a:endParaRPr>
          </a:p>
          <a:p>
            <a:endParaRPr lang="cs-CZ" sz="300" kern="500" dirty="0" smtClean="0">
              <a:solidFill>
                <a:srgbClr val="C00000"/>
              </a:solidFill>
              <a:latin typeface="Bookman Old Style" panose="02050604050505020204" pitchFamily="18" charset="0"/>
            </a:endParaRPr>
          </a:p>
          <a:p>
            <a:r>
              <a:rPr lang="cs-CZ" sz="1100" kern="500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AKCE záruka 5 let ZDARMA na modely z nabídky „</a:t>
            </a:r>
            <a:r>
              <a:rPr lang="cs-CZ" sz="1100" kern="500" dirty="0" err="1" smtClean="0">
                <a:solidFill>
                  <a:srgbClr val="FF0000"/>
                </a:solidFill>
                <a:latin typeface="Bookman Old Style" panose="02050604050505020204" pitchFamily="18" charset="0"/>
              </a:rPr>
              <a:t>Exclusive</a:t>
            </a:r>
            <a:r>
              <a:rPr lang="cs-CZ" sz="1100" kern="500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“.</a:t>
            </a:r>
            <a:endParaRPr lang="de-DE" sz="1100" kern="500" dirty="0">
              <a:solidFill>
                <a:srgbClr val="FF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4" name="Šipka doprava 3"/>
          <p:cNvSpPr/>
          <p:nvPr/>
        </p:nvSpPr>
        <p:spPr>
          <a:xfrm>
            <a:off x="6673667" y="1182695"/>
            <a:ext cx="407459" cy="629541"/>
          </a:xfrm>
          <a:prstGeom prst="rightArrow">
            <a:avLst/>
          </a:prstGeom>
          <a:solidFill>
            <a:schemeClr val="tx2">
              <a:lumMod val="75000"/>
            </a:schemeClr>
          </a:solidFill>
          <a:ln w="3175">
            <a:solidFill>
              <a:srgbClr val="C0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>
              <a:solidFill>
                <a:srgbClr val="C00000"/>
              </a:solidFill>
            </a:endParaRP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1126" y="2124297"/>
            <a:ext cx="1259591" cy="5037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2101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IO_CD_LOGO_PROTECTION" val="true"/>
</p:tagLst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330</TotalTime>
  <Words>181</Words>
  <Application>Microsoft Office PowerPoint</Application>
  <PresentationFormat>Širokoúhlá obrazovka</PresentationFormat>
  <Paragraphs>14</Paragraphs>
  <Slides>1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7" baseType="lpstr">
      <vt:lpstr>Arial Unicode MS</vt:lpstr>
      <vt:lpstr>Arial</vt:lpstr>
      <vt:lpstr>Bookman Old Style</vt:lpstr>
      <vt:lpstr>Calibri</vt:lpstr>
      <vt:lpstr>Calibri Light</vt:lpstr>
      <vt:lpstr>Motiv Office</vt:lpstr>
      <vt:lpstr>TECHNOLOGIE PRO USKLADNĚNÍ ČERSTVÝCH POTRAVIN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Rostislav Ambrůz</dc:creator>
  <cp:lastModifiedBy>Rostislav Ambrůz</cp:lastModifiedBy>
  <cp:revision>38</cp:revision>
  <dcterms:created xsi:type="dcterms:W3CDTF">2019-01-15T14:21:32Z</dcterms:created>
  <dcterms:modified xsi:type="dcterms:W3CDTF">2019-02-25T14:36:08Z</dcterms:modified>
</cp:coreProperties>
</file>